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8"/>
  </p:notesMasterIdLst>
  <p:handoutMasterIdLst>
    <p:handoutMasterId r:id="rId9"/>
  </p:handoutMasterIdLst>
  <p:sldIdLst>
    <p:sldId id="467" r:id="rId2"/>
    <p:sldId id="434" r:id="rId3"/>
    <p:sldId id="435" r:id="rId4"/>
    <p:sldId id="469" r:id="rId5"/>
    <p:sldId id="436" r:id="rId6"/>
    <p:sldId id="282" r:id="rId7"/>
  </p:sldIdLst>
  <p:sldSz cx="9144000" cy="5143500" type="screen16x9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 Ahrens" initials="LA" lastIdx="1" clrIdx="0">
    <p:extLst>
      <p:ext uri="{19B8F6BF-5375-455C-9EA6-DF929625EA0E}">
        <p15:presenceInfo xmlns:p15="http://schemas.microsoft.com/office/powerpoint/2012/main" userId="ca31999c74999654" providerId="Windows Live"/>
      </p:ext>
    </p:extLst>
  </p:cmAuthor>
  <p:cmAuthor id="2" name="Ahrens, Leo Jacob" initials="ALJ" lastIdx="1" clrIdx="1">
    <p:extLst>
      <p:ext uri="{19B8F6BF-5375-455C-9EA6-DF929625EA0E}">
        <p15:presenceInfo xmlns:p15="http://schemas.microsoft.com/office/powerpoint/2012/main" userId="S-1-5-21-4253473865-3197154111-2873975343-2771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A74"/>
    <a:srgbClr val="8A0000"/>
    <a:srgbClr val="E6E6E6"/>
    <a:srgbClr val="FFD9D9"/>
    <a:srgbClr val="FFB3B3"/>
    <a:srgbClr val="FFC9C9"/>
    <a:srgbClr val="FF7575"/>
    <a:srgbClr val="E0E0E0"/>
    <a:srgbClr val="00172E"/>
    <a:srgbClr val="4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75" autoAdjust="0"/>
    <p:restoredTop sz="94675" autoAdjust="0"/>
  </p:normalViewPr>
  <p:slideViewPr>
    <p:cSldViewPr snapToGrid="0" showGuides="1">
      <p:cViewPr varScale="1">
        <p:scale>
          <a:sx n="142" d="100"/>
          <a:sy n="142" d="100"/>
        </p:scale>
        <p:origin x="594" y="3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3" d="100"/>
          <a:sy n="73" d="100"/>
        </p:scale>
        <p:origin x="-3330" y="-12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57" tIns="47378" rIns="94757" bIns="47378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57" tIns="47378" rIns="94757" bIns="47378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57" tIns="47378" rIns="94757" bIns="47378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757" tIns="47378" rIns="94757" bIns="47378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solidFill>
                  <a:srgbClr val="00245B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4386300B-C214-4045-B513-2B6B1E74822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9918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t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t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288" y="768350"/>
            <a:ext cx="68183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b" anchorCtr="0" compatLnSpc="1">
            <a:prstTxWarp prst="textNoShape">
              <a:avLst/>
            </a:prstTxWarp>
          </a:bodyPr>
          <a:lstStyle>
            <a:lvl1pPr defTabSz="94773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8" rIns="94757" bIns="47378" numCol="1" anchor="b" anchorCtr="0" compatLnSpc="1">
            <a:prstTxWarp prst="textNoShape">
              <a:avLst/>
            </a:prstTxWarp>
          </a:bodyPr>
          <a:lstStyle>
            <a:lvl1pPr algn="r" defTabSz="947738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ABCA902-51D0-4602-B06E-7B2FCFF5FAD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168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288" y="768350"/>
            <a:ext cx="6818312" cy="3836988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288" y="768350"/>
            <a:ext cx="6818312" cy="3836988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8626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409826" y="3462338"/>
            <a:ext cx="6467475" cy="1055134"/>
          </a:xfrm>
          <a:prstGeom prst="rect">
            <a:avLst/>
          </a:prstGeom>
        </p:spPr>
        <p:txBody>
          <a:bodyPr lIns="0"/>
          <a:lstStyle>
            <a:lvl1pPr>
              <a:defRPr sz="2000" b="1" baseline="0" smtClean="0">
                <a:solidFill>
                  <a:srgbClr val="0066CC"/>
                </a:solidFill>
                <a:latin typeface="Rubik" pitchFamily="2" charset="-79"/>
                <a:ea typeface="Nirmala UI" panose="020B0502040204020203" pitchFamily="34" charset="0"/>
                <a:cs typeface="Rubik" pitchFamily="2" charset="-79"/>
              </a:defRPr>
            </a:lvl1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4506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409825" y="1934766"/>
            <a:ext cx="6477000" cy="1102519"/>
          </a:xfrm>
          <a:prstGeom prst="rect">
            <a:avLst/>
          </a:prstGeom>
        </p:spPr>
        <p:txBody>
          <a:bodyPr lIns="0" anchor="t"/>
          <a:lstStyle>
            <a:lvl1pPr>
              <a:lnSpc>
                <a:spcPct val="100000"/>
              </a:lnSpc>
              <a:defRPr sz="3200" smtClean="0">
                <a:latin typeface="Rubik" pitchFamily="2" charset="-79"/>
                <a:ea typeface="Nirmala UI" panose="020B0502040204020203" pitchFamily="34" charset="0"/>
                <a:cs typeface="Rubik" pitchFamily="2" charset="-79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4999435"/>
            <a:ext cx="9144000" cy="144065"/>
          </a:xfrm>
          <a:prstGeom prst="rect">
            <a:avLst/>
          </a:prstGeom>
          <a:solidFill>
            <a:srgbClr val="003A7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de-DE">
              <a:latin typeface="Rubik" pitchFamily="2" charset="-79"/>
              <a:ea typeface="Nirmala UI" panose="020B0502040204020203" pitchFamily="34" charset="0"/>
              <a:cs typeface="Rubik" pitchFamily="2" charset="-79"/>
            </a:endParaRP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1150" y="243552"/>
            <a:ext cx="8496300" cy="393375"/>
          </a:xfrm>
          <a:prstGeom prst="rect">
            <a:avLst/>
          </a:prstGeom>
        </p:spPr>
        <p:txBody>
          <a:bodyPr anchor="t"/>
          <a:lstStyle>
            <a:lvl1pPr>
              <a:defRPr sz="2900" b="0">
                <a:solidFill>
                  <a:srgbClr val="003A74"/>
                </a:solidFill>
                <a:latin typeface="Rubik SemiBold" pitchFamily="2" charset="-79"/>
                <a:ea typeface="Nirmala UI" panose="020B0502040204020203" pitchFamily="34" charset="0"/>
                <a:cs typeface="Rubik SemiBold" pitchFamily="2" charset="-79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750" y="636927"/>
            <a:ext cx="8064500" cy="4263022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3600"/>
              </a:spcBef>
              <a:buClr>
                <a:srgbClr val="003A74"/>
              </a:buClr>
              <a:buSzPct val="100000"/>
              <a:buFontTx/>
              <a:buNone/>
              <a:defRPr sz="1700">
                <a:solidFill>
                  <a:schemeClr val="tx1"/>
                </a:solidFill>
                <a:latin typeface="Rubik" pitchFamily="2" charset="-79"/>
                <a:ea typeface="Nirmala UI" panose="020B0502040204020203" pitchFamily="34" charset="0"/>
                <a:cs typeface="Rubik" pitchFamily="2" charset="-79"/>
              </a:defRPr>
            </a:lvl1pPr>
            <a:lvl2pPr marL="468000" indent="-216000">
              <a:spcBef>
                <a:spcPts val="1800"/>
              </a:spcBef>
              <a:buClr>
                <a:srgbClr val="005CB8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Rubik" pitchFamily="2" charset="-79"/>
                <a:ea typeface="Nirmala UI" panose="020B0502040204020203" pitchFamily="34" charset="0"/>
                <a:cs typeface="Rubik" pitchFamily="2" charset="-79"/>
              </a:defRPr>
            </a:lvl2pPr>
            <a:lvl3pPr marL="864000" indent="-180000">
              <a:spcBef>
                <a:spcPts val="800"/>
              </a:spcBef>
              <a:buClr>
                <a:srgbClr val="005CB8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Rubik" pitchFamily="2" charset="-79"/>
                <a:ea typeface="Nirmala UI" panose="020B0502040204020203" pitchFamily="34" charset="0"/>
                <a:cs typeface="Rubik" pitchFamily="2" charset="-79"/>
              </a:defRPr>
            </a:lvl3pPr>
            <a:lvl4pPr marL="1360487" indent="-457200">
              <a:buFont typeface="Arial" panose="020B0604020202020204" pitchFamily="34" charset="0"/>
              <a:buChar char="•"/>
              <a:defRPr/>
            </a:lvl4pPr>
            <a:lvl5pPr marL="1716087" indent="-4572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4957200"/>
            <a:ext cx="5976938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rgbClr val="E6E6E6"/>
                </a:solidFill>
                <a:latin typeface="Rubik" pitchFamily="2" charset="-79"/>
                <a:ea typeface="Nirmala UI" panose="020B0502040204020203" pitchFamily="34" charset="0"/>
                <a:cs typeface="Rubik" pitchFamily="2" charset="-79"/>
              </a:defRPr>
            </a:lvl1pPr>
          </a:lstStyle>
          <a:p>
            <a:endParaRPr lang="de-DE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>
            <a:extLst>
              <a:ext uri="{FF2B5EF4-FFF2-40B4-BE49-F238E27FC236}">
                <a16:creationId xmlns:a16="http://schemas.microsoft.com/office/drawing/2014/main" id="{E6ABCAA6-5A64-4757-AF3D-0B0CCEE1427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4957200"/>
            <a:ext cx="5976938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rgbClr val="E6E6E6"/>
                </a:solidFill>
                <a:latin typeface="Rubik" pitchFamily="2" charset="-79"/>
                <a:ea typeface="Nirmala UI" panose="020B0502040204020203" pitchFamily="34" charset="0"/>
                <a:cs typeface="Rubik" pitchFamily="2" charset="-79"/>
              </a:defRPr>
            </a:lvl1pPr>
          </a:lstStyle>
          <a:p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DF4B0346-246A-4833-B813-EDA0E2848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" y="243552"/>
            <a:ext cx="8496300" cy="393375"/>
          </a:xfrm>
          <a:prstGeom prst="rect">
            <a:avLst/>
          </a:prstGeom>
        </p:spPr>
        <p:txBody>
          <a:bodyPr anchor="t"/>
          <a:lstStyle>
            <a:lvl1pPr>
              <a:defRPr sz="2900" b="0">
                <a:solidFill>
                  <a:srgbClr val="003A74"/>
                </a:solidFill>
                <a:latin typeface="Rubik SemiBold" pitchFamily="2" charset="-79"/>
                <a:ea typeface="Nirmala UI" panose="020B0502040204020203" pitchFamily="34" charset="0"/>
                <a:cs typeface="Rubik SemiBold" pitchFamily="2" charset="-79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B86E377B-302A-496E-BCE2-DABFCA613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636927"/>
            <a:ext cx="3803650" cy="4263022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3600"/>
              </a:spcBef>
              <a:buClr>
                <a:srgbClr val="003A74"/>
              </a:buClr>
              <a:buSzPct val="100000"/>
              <a:buFontTx/>
              <a:buNone/>
              <a:defRPr sz="1700">
                <a:solidFill>
                  <a:schemeClr val="tx1"/>
                </a:solidFill>
                <a:latin typeface="Rubik" pitchFamily="2" charset="-79"/>
                <a:ea typeface="Nirmala UI" panose="020B0502040204020203" pitchFamily="34" charset="0"/>
                <a:cs typeface="Rubik" pitchFamily="2" charset="-79"/>
              </a:defRPr>
            </a:lvl1pPr>
            <a:lvl2pPr marL="468000" indent="-216000">
              <a:spcBef>
                <a:spcPts val="1800"/>
              </a:spcBef>
              <a:buClr>
                <a:srgbClr val="005CB8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Rubik" pitchFamily="2" charset="-79"/>
                <a:ea typeface="Nirmala UI" panose="020B0502040204020203" pitchFamily="34" charset="0"/>
                <a:cs typeface="Rubik" pitchFamily="2" charset="-79"/>
              </a:defRPr>
            </a:lvl2pPr>
            <a:lvl3pPr marL="864000" indent="-180000">
              <a:spcBef>
                <a:spcPts val="800"/>
              </a:spcBef>
              <a:buClr>
                <a:srgbClr val="005CB8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Rubik" pitchFamily="2" charset="-79"/>
                <a:ea typeface="Nirmala UI" panose="020B0502040204020203" pitchFamily="34" charset="0"/>
                <a:cs typeface="Rubik" pitchFamily="2" charset="-79"/>
              </a:defRPr>
            </a:lvl3pPr>
            <a:lvl4pPr marL="1360487" indent="-457200">
              <a:buFont typeface="Arial" panose="020B0604020202020204" pitchFamily="34" charset="0"/>
              <a:buChar char="•"/>
              <a:defRPr/>
            </a:lvl4pPr>
            <a:lvl5pPr marL="1716087" indent="-4572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D2EE4DA3-81C1-4E7D-A084-AE47618DDBB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800600" y="636927"/>
            <a:ext cx="3803650" cy="4263022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3600"/>
              </a:spcBef>
              <a:buClr>
                <a:srgbClr val="003A74"/>
              </a:buClr>
              <a:buSzPct val="100000"/>
              <a:buFontTx/>
              <a:buNone/>
              <a:defRPr sz="1700">
                <a:solidFill>
                  <a:schemeClr val="tx1"/>
                </a:solidFill>
                <a:latin typeface="Rubik" pitchFamily="2" charset="-79"/>
                <a:ea typeface="Nirmala UI" panose="020B0502040204020203" pitchFamily="34" charset="0"/>
                <a:cs typeface="Rubik" pitchFamily="2" charset="-79"/>
              </a:defRPr>
            </a:lvl1pPr>
            <a:lvl2pPr marL="468000" indent="-216000">
              <a:spcBef>
                <a:spcPts val="1800"/>
              </a:spcBef>
              <a:buClr>
                <a:srgbClr val="005CB8"/>
              </a:buClr>
              <a:buFont typeface="Wingdings" panose="05000000000000000000" pitchFamily="2" charset="2"/>
              <a:buChar char="§"/>
              <a:defRPr sz="1700">
                <a:solidFill>
                  <a:schemeClr val="tx1"/>
                </a:solidFill>
                <a:latin typeface="Rubik" pitchFamily="2" charset="-79"/>
                <a:ea typeface="Nirmala UI" panose="020B0502040204020203" pitchFamily="34" charset="0"/>
                <a:cs typeface="Rubik" pitchFamily="2" charset="-79"/>
              </a:defRPr>
            </a:lvl2pPr>
            <a:lvl3pPr marL="864000" indent="-180000">
              <a:spcBef>
                <a:spcPts val="800"/>
              </a:spcBef>
              <a:buClr>
                <a:srgbClr val="005CB8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Rubik" pitchFamily="2" charset="-79"/>
                <a:ea typeface="Nirmala UI" panose="020B0502040204020203" pitchFamily="34" charset="0"/>
                <a:cs typeface="Rubik" pitchFamily="2" charset="-79"/>
              </a:defRPr>
            </a:lvl3pPr>
            <a:lvl4pPr marL="1360487" indent="-457200">
              <a:buFont typeface="Arial" panose="020B0604020202020204" pitchFamily="34" charset="0"/>
              <a:buChar char="•"/>
              <a:defRPr/>
            </a:lvl4pPr>
            <a:lvl5pPr marL="1716087" indent="-4572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ntriert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BBD1A5F-58C3-4994-BF8F-041CC0C4E5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Rubik" pitchFamily="2" charset="-79"/>
                <a:cs typeface="Rubik" pitchFamily="2" charset="-79"/>
              </a:defRPr>
            </a:lvl1pPr>
          </a:lstStyle>
          <a:p>
            <a:endParaRPr lang="de-DE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9D34632-10B7-45A6-AA72-A3AEE1187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372065"/>
            <a:ext cx="8159750" cy="4414345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2400"/>
              </a:spcBef>
              <a:buClr>
                <a:srgbClr val="003A74"/>
              </a:buClr>
              <a:buSzPct val="100000"/>
              <a:buFontTx/>
              <a:buNone/>
              <a:defRPr sz="2200">
                <a:solidFill>
                  <a:schemeClr val="tx1"/>
                </a:solidFill>
                <a:latin typeface="Rubik" pitchFamily="2" charset="-79"/>
                <a:ea typeface="Nirmala UI" panose="020B0502040204020203" pitchFamily="34" charset="0"/>
                <a:cs typeface="Rubik" pitchFamily="2" charset="-79"/>
              </a:defRPr>
            </a:lvl1pPr>
            <a:lvl2pPr marL="0" indent="-216000" algn="ctr">
              <a:spcBef>
                <a:spcPts val="1200"/>
              </a:spcBef>
              <a:buClr>
                <a:srgbClr val="005CB8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Rubik" pitchFamily="2" charset="-79"/>
                <a:ea typeface="Nirmala UI" panose="020B0502040204020203" pitchFamily="34" charset="0"/>
                <a:cs typeface="Rubik" pitchFamily="2" charset="-79"/>
              </a:defRPr>
            </a:lvl2pPr>
            <a:lvl3pPr marL="0" indent="-180000" algn="ctr">
              <a:spcBef>
                <a:spcPts val="500"/>
              </a:spcBef>
              <a:buClr>
                <a:srgbClr val="005CB8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Rubik" pitchFamily="2" charset="-79"/>
                <a:ea typeface="Nirmala UI" panose="020B0502040204020203" pitchFamily="34" charset="0"/>
                <a:cs typeface="Rubik" pitchFamily="2" charset="-79"/>
              </a:defRPr>
            </a:lvl3pPr>
            <a:lvl4pPr marL="1360487" indent="-457200">
              <a:buFont typeface="Arial" panose="020B0604020202020204" pitchFamily="34" charset="0"/>
              <a:buChar char="•"/>
              <a:defRPr/>
            </a:lvl4pPr>
            <a:lvl5pPr marL="1716087" indent="-4572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217264805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4999435"/>
            <a:ext cx="9144000" cy="144065"/>
          </a:xfrm>
          <a:prstGeom prst="rect">
            <a:avLst/>
          </a:prstGeom>
          <a:solidFill>
            <a:srgbClr val="003A7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de-DE" dirty="0">
              <a:latin typeface="Rubik" pitchFamily="2" charset="-79"/>
              <a:ea typeface="Nirmala UI" panose="020B0502040204020203" pitchFamily="34" charset="0"/>
              <a:cs typeface="Rubik" pitchFamily="2" charset="-79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214438"/>
            <a:ext cx="8642350" cy="3646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709613"/>
            <a:ext cx="8642350" cy="321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327686" name="Rectangle 6"/>
          <p:cNvSpPr>
            <a:spLocks noChangeArrowheads="1"/>
          </p:cNvSpPr>
          <p:nvPr/>
        </p:nvSpPr>
        <p:spPr bwMode="auto">
          <a:xfrm>
            <a:off x="7610475" y="4958334"/>
            <a:ext cx="1227138" cy="179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53965218-A59B-4292-9C98-79B58A46A890}" type="slidenum">
              <a:rPr lang="de-DE" sz="1000" b="1">
                <a:solidFill>
                  <a:srgbClr val="E6E6E6"/>
                </a:solidFill>
                <a:latin typeface="Rubik" pitchFamily="2" charset="-79"/>
                <a:ea typeface="Nirmala UI" panose="020B0502040204020203" pitchFamily="34" charset="0"/>
                <a:cs typeface="Rubik" pitchFamily="2" charset="-79"/>
              </a:rPr>
              <a:pPr algn="r">
                <a:defRPr/>
              </a:pPr>
              <a:t>‹Nr.›</a:t>
            </a:fld>
            <a:endParaRPr lang="de-DE" sz="1000" b="1" dirty="0">
              <a:solidFill>
                <a:srgbClr val="E6E6E6"/>
              </a:solidFill>
              <a:latin typeface="Rubik" pitchFamily="2" charset="-79"/>
              <a:ea typeface="Nirmala UI" panose="020B0502040204020203" pitchFamily="34" charset="0"/>
              <a:cs typeface="Rubik" pitchFamily="2" charset="-79"/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4957200"/>
            <a:ext cx="5976938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rgbClr val="E6E6E6"/>
                </a:solidFill>
                <a:latin typeface="Rubik" pitchFamily="2" charset="-79"/>
                <a:ea typeface="Nirmala UI" panose="020B0502040204020203" pitchFamily="34" charset="0"/>
                <a:cs typeface="Rubik" pitchFamily="2" charset="-79"/>
              </a:defRPr>
            </a:lvl1pPr>
          </a:lstStyle>
          <a:p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9" r:id="rId2"/>
    <p:sldLayoutId id="2147483687" r:id="rId3"/>
    <p:sldLayoutId id="2147483690" r:id="rId4"/>
  </p:sldLayoutIdLst>
  <p:transition spd="slow"/>
  <p:hf sldNum="0" hdr="0" dt="0"/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Rubik SemiBold" pitchFamily="2" charset="-79"/>
          <a:ea typeface="Nirmala UI" panose="020B0502040204020203" pitchFamily="34" charset="0"/>
          <a:cs typeface="Rubik SemiBold" pitchFamily="2" charset="-79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 b="1">
          <a:solidFill>
            <a:srgbClr val="003366"/>
          </a:solidFill>
          <a:latin typeface="Arial" charset="0"/>
        </a:defRPr>
      </a:lvl9pPr>
    </p:titleStyle>
    <p:bodyStyle>
      <a:lvl1pPr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defRPr sz="2600">
          <a:solidFill>
            <a:srgbClr val="000000"/>
          </a:solidFill>
          <a:latin typeface="Rubik" pitchFamily="2" charset="-79"/>
          <a:ea typeface="Nirmala UI" panose="020B0502040204020203" pitchFamily="34" charset="0"/>
          <a:cs typeface="Rubik" pitchFamily="2" charset="-79"/>
        </a:defRPr>
      </a:lvl1pPr>
      <a:lvl2pPr marL="3556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Font typeface="Arial" pitchFamily="34" charset="0"/>
        <a:buChar char="−"/>
        <a:defRPr sz="2600">
          <a:solidFill>
            <a:srgbClr val="000000"/>
          </a:solidFill>
          <a:latin typeface="Rubik" pitchFamily="2" charset="-79"/>
          <a:ea typeface="Nirmala UI" panose="020B0502040204020203" pitchFamily="34" charset="0"/>
          <a:cs typeface="Rubik" pitchFamily="2" charset="-79"/>
        </a:defRPr>
      </a:lvl2pPr>
      <a:lvl3pPr marL="723900" indent="-1889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Font typeface="Arial" pitchFamily="34" charset="0"/>
        <a:buChar char="−"/>
        <a:defRPr sz="2600">
          <a:solidFill>
            <a:srgbClr val="000000"/>
          </a:solidFill>
          <a:latin typeface="Rubik" pitchFamily="2" charset="-79"/>
          <a:ea typeface="Nirmala UI" panose="020B0502040204020203" pitchFamily="34" charset="0"/>
          <a:cs typeface="Rubik" pitchFamily="2" charset="-79"/>
        </a:defRPr>
      </a:lvl3pPr>
      <a:lvl4pPr marL="10795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Font typeface="Arial" pitchFamily="34" charset="0"/>
        <a:buChar char="−"/>
        <a:defRPr sz="2600">
          <a:solidFill>
            <a:srgbClr val="000000"/>
          </a:solidFill>
          <a:latin typeface="Rubik" pitchFamily="2" charset="-79"/>
          <a:ea typeface="Nirmala UI" panose="020B0502040204020203" pitchFamily="34" charset="0"/>
          <a:cs typeface="Rubik" pitchFamily="2" charset="-79"/>
        </a:defRPr>
      </a:lvl4pPr>
      <a:lvl5pPr marL="14351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Font typeface="Arial" pitchFamily="34" charset="0"/>
        <a:buChar char="−"/>
        <a:defRPr sz="2600">
          <a:solidFill>
            <a:srgbClr val="000000"/>
          </a:solidFill>
          <a:latin typeface="Rubik" pitchFamily="2" charset="-79"/>
          <a:ea typeface="Nirmala UI" panose="020B0502040204020203" pitchFamily="34" charset="0"/>
          <a:cs typeface="Rubik" pitchFamily="2" charset="-79"/>
        </a:defRPr>
      </a:lvl5pPr>
      <a:lvl6pPr marL="18923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6pPr>
      <a:lvl7pPr marL="23495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7pPr>
      <a:lvl8pPr marL="28067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8pPr>
      <a:lvl9pPr marL="3263900" indent="-176213" algn="l" rtl="0" eaLnBrk="1" fontAlgn="base" hangingPunct="1">
        <a:lnSpc>
          <a:spcPct val="102000"/>
        </a:lnSpc>
        <a:spcBef>
          <a:spcPts val="500"/>
        </a:spcBef>
        <a:spcAft>
          <a:spcPct val="0"/>
        </a:spcAft>
        <a:buClr>
          <a:schemeClr val="tx1"/>
        </a:buClr>
        <a:buSzPct val="90000"/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69726" y="1704271"/>
            <a:ext cx="6804548" cy="1096425"/>
          </a:xfrm>
        </p:spPr>
        <p:txBody>
          <a:bodyPr anchor="ctr"/>
          <a:lstStyle/>
          <a:p>
            <a:pPr algn="ctr"/>
            <a:r>
              <a:rPr lang="en-US" dirty="0">
                <a:latin typeface="Rubik SemiBold" pitchFamily="2" charset="-79"/>
                <a:cs typeface="Rubik SemiBold" pitchFamily="2" charset="-79"/>
              </a:rPr>
              <a:t>The electoral consequences of welfare state changes</a:t>
            </a:r>
            <a:endParaRPr lang="de-DE" dirty="0">
              <a:latin typeface="Rubik SemiBold" pitchFamily="2" charset="-79"/>
              <a:cs typeface="Rubik SemiBold" pitchFamily="2" charset="-79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9528" y="3250878"/>
            <a:ext cx="4262623" cy="1055134"/>
          </a:xfrm>
        </p:spPr>
        <p:txBody>
          <a:bodyPr/>
          <a:lstStyle/>
          <a:p>
            <a:pPr algn="ctr"/>
            <a:r>
              <a:rPr lang="de-DE" sz="1600" b="0" dirty="0">
                <a:solidFill>
                  <a:schemeClr val="tx1"/>
                </a:solidFill>
                <a:latin typeface="Rubik SemiBold" pitchFamily="2" charset="-79"/>
                <a:cs typeface="Rubik SemiBold" pitchFamily="2" charset="-79"/>
              </a:rPr>
              <a:t>Leo Ahrens</a:t>
            </a:r>
          </a:p>
          <a:p>
            <a:pPr algn="ctr"/>
            <a:r>
              <a:rPr lang="de-DE" sz="1300" b="0" dirty="0">
                <a:solidFill>
                  <a:schemeClr val="tx1"/>
                </a:solidFill>
              </a:rPr>
              <a:t>Cluster </a:t>
            </a:r>
            <a:r>
              <a:rPr lang="de-DE" sz="1300" b="0" dirty="0" err="1">
                <a:solidFill>
                  <a:schemeClr val="tx1"/>
                </a:solidFill>
              </a:rPr>
              <a:t>of</a:t>
            </a:r>
            <a:r>
              <a:rPr lang="de-DE" sz="1300" b="0" dirty="0">
                <a:solidFill>
                  <a:schemeClr val="tx1"/>
                </a:solidFill>
              </a:rPr>
              <a:t> Excellence „The Politics </a:t>
            </a:r>
            <a:r>
              <a:rPr lang="de-DE" sz="1300" b="0" dirty="0" err="1">
                <a:solidFill>
                  <a:schemeClr val="tx1"/>
                </a:solidFill>
              </a:rPr>
              <a:t>of</a:t>
            </a:r>
            <a:r>
              <a:rPr lang="de-DE" sz="1300" b="0" dirty="0">
                <a:solidFill>
                  <a:schemeClr val="tx1"/>
                </a:solidFill>
              </a:rPr>
              <a:t> </a:t>
            </a:r>
            <a:r>
              <a:rPr lang="de-DE" sz="1300" b="0" dirty="0" err="1">
                <a:solidFill>
                  <a:schemeClr val="tx1"/>
                </a:solidFill>
              </a:rPr>
              <a:t>Inequality</a:t>
            </a:r>
            <a:r>
              <a:rPr lang="de-DE" sz="1300" b="0" dirty="0">
                <a:solidFill>
                  <a:schemeClr val="tx1"/>
                </a:solidFill>
              </a:rPr>
              <a:t>“</a:t>
            </a:r>
          </a:p>
          <a:p>
            <a:pPr algn="ctr"/>
            <a:r>
              <a:rPr lang="de-DE" sz="1300" b="0" dirty="0">
                <a:solidFill>
                  <a:schemeClr val="tx1"/>
                </a:solidFill>
              </a:rPr>
              <a:t>University </a:t>
            </a:r>
            <a:r>
              <a:rPr lang="de-DE" sz="1300" b="0" dirty="0" err="1">
                <a:solidFill>
                  <a:schemeClr val="tx1"/>
                </a:solidFill>
              </a:rPr>
              <a:t>of</a:t>
            </a:r>
            <a:r>
              <a:rPr lang="de-DE" sz="1300" b="0">
                <a:solidFill>
                  <a:schemeClr val="tx1"/>
                </a:solidFill>
              </a:rPr>
              <a:t> Konstanz</a:t>
            </a:r>
            <a:endParaRPr lang="de-DE" sz="1300" b="0" dirty="0">
              <a:solidFill>
                <a:schemeClr val="tx1"/>
              </a:solidFill>
            </a:endParaRPr>
          </a:p>
        </p:txBody>
      </p:sp>
      <p:sp>
        <p:nvSpPr>
          <p:cNvPr id="9" name="Inhaltsplatzhalter 4">
            <a:extLst>
              <a:ext uri="{FF2B5EF4-FFF2-40B4-BE49-F238E27FC236}">
                <a16:creationId xmlns:a16="http://schemas.microsoft.com/office/drawing/2014/main" id="{9CE7312B-B5B8-4BCC-8A79-AB062C196D26}"/>
              </a:ext>
            </a:extLst>
          </p:cNvPr>
          <p:cNvSpPr txBox="1">
            <a:spLocks/>
          </p:cNvSpPr>
          <p:nvPr/>
        </p:nvSpPr>
        <p:spPr bwMode="auto">
          <a:xfrm>
            <a:off x="5429823" y="2746740"/>
            <a:ext cx="2719111" cy="180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lnSpc>
                <a:spcPct val="102000"/>
              </a:lnSpc>
              <a:spcBef>
                <a:spcPts val="2400"/>
              </a:spcBef>
              <a:spcAft>
                <a:spcPct val="0"/>
              </a:spcAft>
              <a:buClr>
                <a:srgbClr val="003A74"/>
              </a:buClr>
              <a:buSzPct val="100000"/>
              <a:buFontTx/>
              <a:buNone/>
              <a:defRPr sz="2400">
                <a:solidFill>
                  <a:schemeClr val="tx1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1pPr>
            <a:lvl2pPr marL="0" indent="-216000" algn="ctr" rtl="0" eaLnBrk="1" fontAlgn="base" hangingPunct="1">
              <a:lnSpc>
                <a:spcPct val="102000"/>
              </a:lnSpc>
              <a:spcBef>
                <a:spcPts val="1200"/>
              </a:spcBef>
              <a:spcAft>
                <a:spcPct val="0"/>
              </a:spcAft>
              <a:buClr>
                <a:srgbClr val="005CB8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2pPr>
            <a:lvl3pPr marL="0" indent="-180000" algn="ctr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5CB8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3pPr>
            <a:lvl4pPr marL="1360487" indent="-457200" algn="l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 sz="2600">
                <a:solidFill>
                  <a:srgbClr val="00000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4pPr>
            <a:lvl5pPr marL="1716087" indent="-457200" algn="l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 sz="2600">
                <a:solidFill>
                  <a:srgbClr val="00000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5pPr>
            <a:lvl6pPr marL="1892300" indent="-176213" algn="l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SzPct val="90000"/>
              <a:buChar char="-"/>
              <a:defRPr>
                <a:solidFill>
                  <a:schemeClr val="tx1"/>
                </a:solidFill>
                <a:latin typeface="+mn-lt"/>
              </a:defRPr>
            </a:lvl6pPr>
            <a:lvl7pPr marL="2349500" indent="-176213" algn="l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SzPct val="90000"/>
              <a:buChar char="-"/>
              <a:defRPr>
                <a:solidFill>
                  <a:schemeClr val="tx1"/>
                </a:solidFill>
                <a:latin typeface="+mn-lt"/>
              </a:defRPr>
            </a:lvl7pPr>
            <a:lvl8pPr marL="2806700" indent="-176213" algn="l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SzPct val="90000"/>
              <a:buChar char="-"/>
              <a:defRPr>
                <a:solidFill>
                  <a:schemeClr val="tx1"/>
                </a:solidFill>
                <a:latin typeface="+mn-lt"/>
              </a:defRPr>
            </a:lvl8pPr>
            <a:lvl9pPr marL="3263900" indent="-176213" algn="l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SzPct val="90000"/>
              <a:buChar char="-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</a:pPr>
            <a:r>
              <a:rPr lang="de-DE" sz="950" kern="0" dirty="0">
                <a:latin typeface="Fira Code Medium" pitchFamily="1" charset="0"/>
                <a:ea typeface="Fira Code Medium" pitchFamily="1" charset="0"/>
                <a:cs typeface="Fira Code Medium" pitchFamily="1" charset="0"/>
              </a:rPr>
              <a:t>leo.ahrens@uni-konstanz.de</a:t>
            </a:r>
          </a:p>
          <a:p>
            <a:pPr>
              <a:spcBef>
                <a:spcPts val="600"/>
              </a:spcBef>
            </a:pPr>
            <a:r>
              <a:rPr lang="de-DE" sz="950" kern="0" dirty="0">
                <a:latin typeface="Fira Code Medium" pitchFamily="1" charset="0"/>
                <a:ea typeface="Fira Code Medium" pitchFamily="1" charset="0"/>
                <a:cs typeface="Fira Code Medium" pitchFamily="1" charset="0"/>
              </a:rPr>
              <a:t>leoahrens.eu </a:t>
            </a:r>
          </a:p>
          <a:p>
            <a:pPr>
              <a:spcBef>
                <a:spcPts val="600"/>
              </a:spcBef>
            </a:pPr>
            <a:r>
              <a:rPr lang="de-DE" sz="950" kern="0" dirty="0">
                <a:latin typeface="Fira Code Medium" pitchFamily="1" charset="0"/>
                <a:ea typeface="Fira Code Medium" pitchFamily="1" charset="0"/>
                <a:cs typeface="Fira Code Medium" pitchFamily="1" charset="0"/>
              </a:rPr>
              <a:t>leo__</a:t>
            </a:r>
            <a:r>
              <a:rPr lang="de-DE" sz="950" kern="0" dirty="0" err="1">
                <a:latin typeface="Fira Code Medium" pitchFamily="1" charset="0"/>
                <a:ea typeface="Fira Code Medium" pitchFamily="1" charset="0"/>
                <a:cs typeface="Fira Code Medium" pitchFamily="1" charset="0"/>
              </a:rPr>
              <a:t>ahrens</a:t>
            </a:r>
            <a:endParaRPr lang="de-DE" sz="950" kern="0" dirty="0">
              <a:latin typeface="Fira Code Medium" pitchFamily="1" charset="0"/>
              <a:ea typeface="Fira Code Medium" pitchFamily="1" charset="0"/>
              <a:cs typeface="Fira Code Medium" pitchFamily="1" charset="0"/>
            </a:endParaRPr>
          </a:p>
          <a:p>
            <a:pPr>
              <a:spcBef>
                <a:spcPts val="600"/>
              </a:spcBef>
            </a:pPr>
            <a:r>
              <a:rPr lang="de-DE" sz="950" kern="0" dirty="0" err="1">
                <a:latin typeface="Fira Code Medium" pitchFamily="1" charset="0"/>
                <a:ea typeface="Fira Code Medium" pitchFamily="1" charset="0"/>
                <a:cs typeface="Fira Code Medium" pitchFamily="1" charset="0"/>
              </a:rPr>
              <a:t>leoahrens.bsky.social</a:t>
            </a:r>
            <a:endParaRPr lang="de-DE" sz="950" kern="0" dirty="0">
              <a:latin typeface="Fira Code Medium" pitchFamily="1" charset="0"/>
              <a:ea typeface="Fira Code Medium" pitchFamily="1" charset="0"/>
              <a:cs typeface="Fira Code Medium" pitchFamily="1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C581CE6-40F1-4F5F-8955-3027DFA6BC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5361" y="3207977"/>
            <a:ext cx="193346" cy="19589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68A96EC3-5C1C-40C1-B727-F92505E2D7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0095" y="3430646"/>
            <a:ext cx="265851" cy="186661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8EE8D126-04A7-421C-BC63-F7DDBE583DA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10935" y="3915576"/>
            <a:ext cx="150287" cy="132754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26C2E0EF-1EE6-42B2-853A-7658CDC2806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120" y="3681437"/>
            <a:ext cx="166826" cy="137175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332" y="1"/>
            <a:ext cx="6804548" cy="4992490"/>
          </a:xfrm>
        </p:spPr>
        <p:txBody>
          <a:bodyPr anchor="ctr"/>
          <a:lstStyle/>
          <a:p>
            <a:pPr algn="ctr"/>
            <a:r>
              <a:rPr lang="de-DE" dirty="0">
                <a:latin typeface="Rubik SemiBold" pitchFamily="2" charset="-79"/>
                <a:cs typeface="Rubik SemiBold" pitchFamily="2" charset="-79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33622497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1FA504-9F96-4BA1-A52F-BC042C238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67877"/>
            <a:ext cx="6805821" cy="393375"/>
          </a:xfrm>
        </p:spPr>
        <p:txBody>
          <a:bodyPr/>
          <a:lstStyle/>
          <a:p>
            <a:r>
              <a:rPr lang="de-DE" dirty="0" err="1"/>
              <a:t>Structure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E7E149-4B7B-4285-B49F-8D13BB2A9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3000"/>
              </a:spcBef>
              <a:buFont typeface="+mj-lt"/>
              <a:buAutoNum type="arabicPeriod"/>
            </a:pPr>
            <a:r>
              <a:rPr lang="de-DE" dirty="0" err="1"/>
              <a:t>One</a:t>
            </a:r>
            <a:endParaRPr lang="de-DE" dirty="0"/>
          </a:p>
          <a:p>
            <a:pPr marL="342900" indent="-342900">
              <a:spcBef>
                <a:spcPts val="3000"/>
              </a:spcBef>
              <a:buFont typeface="+mj-lt"/>
              <a:buAutoNum type="arabicPeriod"/>
            </a:pPr>
            <a:r>
              <a:rPr lang="de-DE" dirty="0" err="1"/>
              <a:t>Two</a:t>
            </a:r>
            <a:endParaRPr lang="de-DE" dirty="0"/>
          </a:p>
          <a:p>
            <a:pPr marL="342900" indent="-342900">
              <a:spcBef>
                <a:spcPts val="3000"/>
              </a:spcBef>
              <a:buFont typeface="+mj-lt"/>
              <a:buAutoNum type="arabicPeriod"/>
            </a:pPr>
            <a:r>
              <a:rPr lang="de-DE" dirty="0" err="1"/>
              <a:t>Three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6E4CB4A-DB22-4114-8EAA-887D1BBE5F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84177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0CD204-F747-4995-8AE1-549A40BAE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4E4BF2-6AAE-4C08-B7D0-5B379EFFA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Layer 1</a:t>
            </a:r>
          </a:p>
          <a:p>
            <a:pPr lvl="1"/>
            <a:r>
              <a:rPr lang="de-DE" dirty="0"/>
              <a:t>Layer 2</a:t>
            </a:r>
          </a:p>
          <a:p>
            <a:pPr lvl="2"/>
            <a:r>
              <a:rPr lang="de-DE" dirty="0"/>
              <a:t>Layer 3 </a:t>
            </a:r>
          </a:p>
          <a:p>
            <a:pPr lvl="2"/>
            <a:r>
              <a:rPr lang="de-DE" dirty="0"/>
              <a:t>Layer 3</a:t>
            </a:r>
          </a:p>
          <a:p>
            <a:pPr lvl="1"/>
            <a:r>
              <a:rPr lang="de-DE" dirty="0"/>
              <a:t>Layer 2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637551E-6EF6-4C7C-A259-16C0AC8D0F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14036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CAA642E-1C99-415F-95E7-73ABA5D466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 dirty="0">
              <a:solidFill>
                <a:srgbClr val="E6E6E6"/>
              </a:solidFill>
            </a:endParaRP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059D818E-9A84-45C9-B66C-90697AE64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6671" y="1080273"/>
            <a:ext cx="2990659" cy="2377859"/>
          </a:xfrm>
        </p:spPr>
        <p:txBody>
          <a:bodyPr/>
          <a:lstStyle/>
          <a:p>
            <a:r>
              <a:rPr lang="de-DE" sz="2800" b="1" dirty="0" err="1">
                <a:latin typeface="Rubik SemiBold" pitchFamily="2" charset="-79"/>
                <a:cs typeface="Rubik SemiBold" pitchFamily="2" charset="-79"/>
              </a:rPr>
              <a:t>Thank</a:t>
            </a:r>
            <a:r>
              <a:rPr lang="de-DE" sz="2800" b="1" dirty="0">
                <a:latin typeface="Rubik SemiBold" pitchFamily="2" charset="-79"/>
                <a:cs typeface="Rubik SemiBold" pitchFamily="2" charset="-79"/>
              </a:rPr>
              <a:t> </a:t>
            </a:r>
            <a:r>
              <a:rPr lang="de-DE" sz="2800" b="1" dirty="0" err="1">
                <a:latin typeface="Rubik SemiBold" pitchFamily="2" charset="-79"/>
                <a:cs typeface="Rubik SemiBold" pitchFamily="2" charset="-79"/>
              </a:rPr>
              <a:t>you</a:t>
            </a:r>
            <a:r>
              <a:rPr lang="de-DE" sz="2800" b="1" dirty="0">
                <a:latin typeface="Rubik SemiBold" pitchFamily="2" charset="-79"/>
                <a:cs typeface="Rubik SemiBold" pitchFamily="2" charset="-79"/>
              </a:rPr>
              <a:t>!</a:t>
            </a:r>
          </a:p>
        </p:txBody>
      </p:sp>
      <p:sp>
        <p:nvSpPr>
          <p:cNvPr id="6" name="Inhaltsplatzhalter 4">
            <a:extLst>
              <a:ext uri="{FF2B5EF4-FFF2-40B4-BE49-F238E27FC236}">
                <a16:creationId xmlns:a16="http://schemas.microsoft.com/office/drawing/2014/main" id="{7780493D-5DA5-4F63-B0FB-E8755E34DFCF}"/>
              </a:ext>
            </a:extLst>
          </p:cNvPr>
          <p:cNvSpPr txBox="1">
            <a:spLocks/>
          </p:cNvSpPr>
          <p:nvPr/>
        </p:nvSpPr>
        <p:spPr bwMode="auto">
          <a:xfrm>
            <a:off x="3348219" y="2590629"/>
            <a:ext cx="2719111" cy="180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lnSpc>
                <a:spcPct val="102000"/>
              </a:lnSpc>
              <a:spcBef>
                <a:spcPts val="2400"/>
              </a:spcBef>
              <a:spcAft>
                <a:spcPct val="0"/>
              </a:spcAft>
              <a:buClr>
                <a:srgbClr val="003A74"/>
              </a:buClr>
              <a:buSzPct val="100000"/>
              <a:buFontTx/>
              <a:buNone/>
              <a:defRPr sz="2400">
                <a:solidFill>
                  <a:schemeClr val="tx1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1pPr>
            <a:lvl2pPr marL="0" indent="-216000" algn="ctr" rtl="0" eaLnBrk="1" fontAlgn="base" hangingPunct="1">
              <a:lnSpc>
                <a:spcPct val="102000"/>
              </a:lnSpc>
              <a:spcBef>
                <a:spcPts val="1200"/>
              </a:spcBef>
              <a:spcAft>
                <a:spcPct val="0"/>
              </a:spcAft>
              <a:buClr>
                <a:srgbClr val="005CB8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2pPr>
            <a:lvl3pPr marL="0" indent="-180000" algn="ctr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5CB8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3pPr>
            <a:lvl4pPr marL="1360487" indent="-457200" algn="l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 sz="2600">
                <a:solidFill>
                  <a:srgbClr val="00000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4pPr>
            <a:lvl5pPr marL="1716087" indent="-457200" algn="l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 sz="2600">
                <a:solidFill>
                  <a:srgbClr val="000000"/>
                </a:solidFill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defRPr>
            </a:lvl5pPr>
            <a:lvl6pPr marL="1892300" indent="-176213" algn="l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SzPct val="90000"/>
              <a:buChar char="-"/>
              <a:defRPr>
                <a:solidFill>
                  <a:schemeClr val="tx1"/>
                </a:solidFill>
                <a:latin typeface="+mn-lt"/>
              </a:defRPr>
            </a:lvl6pPr>
            <a:lvl7pPr marL="2349500" indent="-176213" algn="l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SzPct val="90000"/>
              <a:buChar char="-"/>
              <a:defRPr>
                <a:solidFill>
                  <a:schemeClr val="tx1"/>
                </a:solidFill>
                <a:latin typeface="+mn-lt"/>
              </a:defRPr>
            </a:lvl7pPr>
            <a:lvl8pPr marL="2806700" indent="-176213" algn="l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SzPct val="90000"/>
              <a:buChar char="-"/>
              <a:defRPr>
                <a:solidFill>
                  <a:schemeClr val="tx1"/>
                </a:solidFill>
                <a:latin typeface="+mn-lt"/>
              </a:defRPr>
            </a:lvl8pPr>
            <a:lvl9pPr marL="3263900" indent="-176213" algn="l" rtl="0" eaLnBrk="1" fontAlgn="base" hangingPunct="1">
              <a:lnSpc>
                <a:spcPct val="102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SzPct val="90000"/>
              <a:buChar char="-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</a:pPr>
            <a:r>
              <a:rPr lang="de-DE" sz="1300" kern="0" dirty="0">
                <a:latin typeface="Fira Code" pitchFamily="1" charset="0"/>
                <a:ea typeface="Fira Code" pitchFamily="1" charset="0"/>
                <a:cs typeface="Fira Code" pitchFamily="1" charset="0"/>
              </a:rPr>
              <a:t>leo.ahrens@uni-konstanz.de</a:t>
            </a:r>
          </a:p>
          <a:p>
            <a:pPr>
              <a:spcBef>
                <a:spcPts val="600"/>
              </a:spcBef>
            </a:pPr>
            <a:r>
              <a:rPr lang="de-DE" sz="1300" kern="0" dirty="0">
                <a:latin typeface="Fira Code" pitchFamily="1" charset="0"/>
                <a:ea typeface="Fira Code" pitchFamily="1" charset="0"/>
                <a:cs typeface="Fira Code" pitchFamily="1" charset="0"/>
              </a:rPr>
              <a:t>leoahrens.eu </a:t>
            </a:r>
          </a:p>
          <a:p>
            <a:pPr>
              <a:spcBef>
                <a:spcPts val="600"/>
              </a:spcBef>
            </a:pPr>
            <a:r>
              <a:rPr lang="de-DE" sz="1300" kern="0" dirty="0">
                <a:latin typeface="Fira Code" pitchFamily="1" charset="0"/>
                <a:ea typeface="Fira Code" pitchFamily="1" charset="0"/>
                <a:cs typeface="Fira Code" pitchFamily="1" charset="0"/>
              </a:rPr>
              <a:t>leo__</a:t>
            </a:r>
            <a:r>
              <a:rPr lang="de-DE" sz="1300" kern="0" dirty="0" err="1">
                <a:latin typeface="Fira Code" pitchFamily="1" charset="0"/>
                <a:ea typeface="Fira Code" pitchFamily="1" charset="0"/>
                <a:cs typeface="Fira Code" pitchFamily="1" charset="0"/>
              </a:rPr>
              <a:t>ahrens</a:t>
            </a:r>
            <a:endParaRPr lang="de-DE" sz="1300" kern="0" dirty="0">
              <a:latin typeface="Fira Code" pitchFamily="1" charset="0"/>
              <a:ea typeface="Fira Code" pitchFamily="1" charset="0"/>
              <a:cs typeface="Fira Code" pitchFamily="1" charset="0"/>
            </a:endParaRPr>
          </a:p>
          <a:p>
            <a:pPr>
              <a:spcBef>
                <a:spcPts val="600"/>
              </a:spcBef>
            </a:pPr>
            <a:r>
              <a:rPr lang="de-DE" sz="1300" kern="0" dirty="0" err="1">
                <a:latin typeface="Fira Code" pitchFamily="1" charset="0"/>
                <a:ea typeface="Fira Code" pitchFamily="1" charset="0"/>
                <a:cs typeface="Fira Code" pitchFamily="1" charset="0"/>
              </a:rPr>
              <a:t>leoahrens.bsky.social</a:t>
            </a:r>
            <a:endParaRPr lang="de-DE" sz="1300" kern="0" dirty="0">
              <a:latin typeface="Fira Code" pitchFamily="1" charset="0"/>
              <a:ea typeface="Fira Code" pitchFamily="1" charset="0"/>
              <a:cs typeface="Fira Code" pitchFamily="1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5D44DE5-9244-4B04-876C-D8489795E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909" y="2929227"/>
            <a:ext cx="271548" cy="275121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07ECF6CF-80EA-4AD1-9256-7AF8457EE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2354" y="3226910"/>
            <a:ext cx="360808" cy="253333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EA711942-EBA0-4E5A-80A6-87EE045850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62618" y="3807089"/>
            <a:ext cx="216553" cy="19128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670439DC-4274-4C87-A126-31EFD10C1D1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429" y="3525327"/>
            <a:ext cx="237704" cy="19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46783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4599A2-F30B-41BE-9766-9C717328F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Copy out </a:t>
            </a:r>
            <a:r>
              <a:rPr lang="de-DE" dirty="0" err="1"/>
              <a:t>elements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2BEBFE6-B786-40A5-871C-930A17169A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>
              <a:solidFill>
                <a:schemeClr val="bg1"/>
              </a:solidFill>
            </a:endParaRPr>
          </a:p>
        </p:txBody>
      </p:sp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7B9C26C0-CD1F-4DF1-BE99-46EA27B2BE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944828"/>
              </p:ext>
            </p:extLst>
          </p:nvPr>
        </p:nvGraphicFramePr>
        <p:xfrm>
          <a:off x="444499" y="1006673"/>
          <a:ext cx="8159750" cy="741680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8159750">
                  <a:extLst>
                    <a:ext uri="{9D8B030D-6E8A-4147-A177-3AD203B41FA5}">
                      <a16:colId xmlns:a16="http://schemas.microsoft.com/office/drawing/2014/main" val="1565062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noProof="0" dirty="0"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Definition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w="25400" h="25400" prst="angle"/>
                      <a:lightRig rig="flood" dir="t"/>
                    </a:cell3D>
                    <a:solidFill>
                      <a:srgbClr val="003A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750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noProof="0" dirty="0">
                          <a:latin typeface="Nirmala UI" panose="020B0502040204020203" pitchFamily="34" charset="0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Text.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054955610"/>
                  </a:ext>
                </a:extLst>
              </a:tr>
            </a:tbl>
          </a:graphicData>
        </a:graphic>
      </p:graphicFrame>
      <p:sp>
        <p:nvSpPr>
          <p:cNvPr id="6" name="Ellipse 5">
            <a:extLst>
              <a:ext uri="{FF2B5EF4-FFF2-40B4-BE49-F238E27FC236}">
                <a16:creationId xmlns:a16="http://schemas.microsoft.com/office/drawing/2014/main" id="{4203535C-2DDB-4850-A975-B01B4ED3100B}"/>
              </a:ext>
            </a:extLst>
          </p:cNvPr>
          <p:cNvSpPr/>
          <p:nvPr/>
        </p:nvSpPr>
        <p:spPr bwMode="auto">
          <a:xfrm>
            <a:off x="539750" y="2438321"/>
            <a:ext cx="1701053" cy="1183341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89DB23D9-3D03-4982-8680-01588ABF20B0}"/>
              </a:ext>
            </a:extLst>
          </p:cNvPr>
          <p:cNvCxnSpPr/>
          <p:nvPr/>
        </p:nvCxnSpPr>
        <p:spPr bwMode="auto">
          <a:xfrm>
            <a:off x="2855095" y="2801898"/>
            <a:ext cx="2097741" cy="22809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7" name="Tabelle 9">
            <a:extLst>
              <a:ext uri="{FF2B5EF4-FFF2-40B4-BE49-F238E27FC236}">
                <a16:creationId xmlns:a16="http://schemas.microsoft.com/office/drawing/2014/main" id="{748C310F-3D9F-4B65-8862-B201ECAA6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683993"/>
              </p:ext>
            </p:extLst>
          </p:nvPr>
        </p:nvGraphicFramePr>
        <p:xfrm>
          <a:off x="444499" y="1929011"/>
          <a:ext cx="8159749" cy="32865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8159749">
                  <a:extLst>
                    <a:ext uri="{9D8B030D-6E8A-4147-A177-3AD203B41FA5}">
                      <a16:colId xmlns:a16="http://schemas.microsoft.com/office/drawing/2014/main" val="4194058119"/>
                    </a:ext>
                  </a:extLst>
                </a:gridCol>
              </a:tblGrid>
              <a:tr h="328652">
                <a:tc>
                  <a:txBody>
                    <a:bodyPr/>
                    <a:lstStyle/>
                    <a:p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anose="02070309020205020404" pitchFamily="49" charset="0"/>
                        </a:rPr>
                        <a:t>code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529450"/>
                  </a:ext>
                </a:extLst>
              </a:tr>
            </a:tbl>
          </a:graphicData>
        </a:graphic>
      </p:graphicFrame>
      <p:sp>
        <p:nvSpPr>
          <p:cNvPr id="9" name="Textfeld 8">
            <a:extLst>
              <a:ext uri="{FF2B5EF4-FFF2-40B4-BE49-F238E27FC236}">
                <a16:creationId xmlns:a16="http://schemas.microsoft.com/office/drawing/2014/main" id="{2EE62F6D-A855-4A41-B0B3-FAAA1FBE8C89}"/>
              </a:ext>
            </a:extLst>
          </p:cNvPr>
          <p:cNvSpPr txBox="1"/>
          <p:nvPr/>
        </p:nvSpPr>
        <p:spPr>
          <a:xfrm>
            <a:off x="700817" y="3952161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>
                <a:latin typeface="Rubik" pitchFamily="2" charset="-79"/>
                <a:ea typeface="Nirmala UI" panose="020B0502040204020203" pitchFamily="34" charset="0"/>
                <a:cs typeface="Rubik" pitchFamily="2" charset="-79"/>
              </a:rPr>
              <a:t>text</a:t>
            </a:r>
            <a:endParaRPr lang="de-DE" dirty="0">
              <a:latin typeface="Rubik" pitchFamily="2" charset="-79"/>
              <a:ea typeface="Nirmala UI" panose="020B0502040204020203" pitchFamily="34" charset="0"/>
              <a:cs typeface="Rubik" pitchFamily="2" charset="-79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F8C25BD-B07D-48E0-AE80-437C0E6E50A5}"/>
              </a:ext>
            </a:extLst>
          </p:cNvPr>
          <p:cNvSpPr txBox="1"/>
          <p:nvPr/>
        </p:nvSpPr>
        <p:spPr>
          <a:xfrm>
            <a:off x="2545555" y="4000206"/>
            <a:ext cx="61908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de-DE" dirty="0" err="1">
                <a:latin typeface="Rubik" pitchFamily="2" charset="-79"/>
                <a:ea typeface="Nirmala UI" panose="020B0502040204020203" pitchFamily="34" charset="0"/>
                <a:cs typeface="Rubik" pitchFamily="2" charset="-79"/>
              </a:rPr>
              <a:t>text</a:t>
            </a:r>
            <a:endParaRPr lang="de-DE" dirty="0">
              <a:latin typeface="Rubik" pitchFamily="2" charset="-79"/>
              <a:ea typeface="Nirmala UI" panose="020B0502040204020203" pitchFamily="34" charset="0"/>
              <a:cs typeface="Rubik" pitchFamily="2" charset="-79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7D941B5-8BF7-46AA-91D2-E15413E7A71D}"/>
              </a:ext>
            </a:extLst>
          </p:cNvPr>
          <p:cNvSpPr txBox="1"/>
          <p:nvPr/>
        </p:nvSpPr>
        <p:spPr>
          <a:xfrm>
            <a:off x="3903965" y="3920099"/>
            <a:ext cx="522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>
                <a:solidFill>
                  <a:schemeClr val="bg1">
                    <a:lumMod val="65000"/>
                  </a:schemeClr>
                </a:solidFill>
                <a:latin typeface="Rubik" pitchFamily="2" charset="-79"/>
                <a:ea typeface="Nirmala UI" panose="020B0502040204020203" pitchFamily="34" charset="0"/>
                <a:cs typeface="Rubik" pitchFamily="2" charset="-79"/>
              </a:rPr>
              <a:t>text</a:t>
            </a:r>
            <a:endParaRPr lang="de-DE" sz="1400" dirty="0">
              <a:solidFill>
                <a:schemeClr val="bg1">
                  <a:lumMod val="65000"/>
                </a:schemeClr>
              </a:solidFill>
              <a:latin typeface="Rubik" pitchFamily="2" charset="-79"/>
              <a:ea typeface="Nirmala UI" panose="020B0502040204020203" pitchFamily="34" charset="0"/>
              <a:cs typeface="Rubik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4433067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FU_Standard-Vorlage_B">
  <a:themeElements>
    <a:clrScheme name="FU_Standard-Vorlage_B 1">
      <a:dk1>
        <a:srgbClr val="333333"/>
      </a:dk1>
      <a:lt1>
        <a:srgbClr val="FFFFFF"/>
      </a:lt1>
      <a:dk2>
        <a:srgbClr val="003366"/>
      </a:dk2>
      <a:lt2>
        <a:srgbClr val="808080"/>
      </a:lt2>
      <a:accent1>
        <a:srgbClr val="CCD6E0"/>
      </a:accent1>
      <a:accent2>
        <a:srgbClr val="99CC00"/>
      </a:accent2>
      <a:accent3>
        <a:srgbClr val="FFFFFF"/>
      </a:accent3>
      <a:accent4>
        <a:srgbClr val="2A2A2A"/>
      </a:accent4>
      <a:accent5>
        <a:srgbClr val="E2E8ED"/>
      </a:accent5>
      <a:accent6>
        <a:srgbClr val="8AB900"/>
      </a:accent6>
      <a:hlink>
        <a:srgbClr val="0066CC"/>
      </a:hlink>
      <a:folHlink>
        <a:srgbClr val="003366"/>
      </a:folHlink>
    </a:clrScheme>
    <a:fontScheme name="PPT_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_Vorlage 1">
        <a:dk1>
          <a:srgbClr val="333333"/>
        </a:dk1>
        <a:lt1>
          <a:srgbClr val="FFFFFF"/>
        </a:lt1>
        <a:dk2>
          <a:srgbClr val="969696"/>
        </a:dk2>
        <a:lt2>
          <a:srgbClr val="FFFFFF"/>
        </a:lt2>
        <a:accent1>
          <a:srgbClr val="BCC7F6"/>
        </a:accent1>
        <a:accent2>
          <a:srgbClr val="86B600"/>
        </a:accent2>
        <a:accent3>
          <a:srgbClr val="FFFFFF"/>
        </a:accent3>
        <a:accent4>
          <a:srgbClr val="2A2A2A"/>
        </a:accent4>
        <a:accent5>
          <a:srgbClr val="DAE0FA"/>
        </a:accent5>
        <a:accent6>
          <a:srgbClr val="79A500"/>
        </a:accent6>
        <a:hlink>
          <a:srgbClr val="003366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Vorlage 2">
        <a:dk1>
          <a:srgbClr val="333333"/>
        </a:dk1>
        <a:lt1>
          <a:srgbClr val="FFFFFF"/>
        </a:lt1>
        <a:dk2>
          <a:srgbClr val="969696"/>
        </a:dk2>
        <a:lt2>
          <a:srgbClr val="0066CC"/>
        </a:lt2>
        <a:accent1>
          <a:srgbClr val="BCC7F6"/>
        </a:accent1>
        <a:accent2>
          <a:srgbClr val="86B600"/>
        </a:accent2>
        <a:accent3>
          <a:srgbClr val="FFFFFF"/>
        </a:accent3>
        <a:accent4>
          <a:srgbClr val="2A2A2A"/>
        </a:accent4>
        <a:accent5>
          <a:srgbClr val="DAE0FA"/>
        </a:accent5>
        <a:accent6>
          <a:srgbClr val="79A500"/>
        </a:accent6>
        <a:hlink>
          <a:srgbClr val="003366"/>
        </a:hlink>
        <a:folHlink>
          <a:srgbClr val="CC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_Standard-Vorlage_B 1">
        <a:dk1>
          <a:srgbClr val="333333"/>
        </a:dk1>
        <a:lt1>
          <a:srgbClr val="FFFFFF"/>
        </a:lt1>
        <a:dk2>
          <a:srgbClr val="003366"/>
        </a:dk2>
        <a:lt2>
          <a:srgbClr val="808080"/>
        </a:lt2>
        <a:accent1>
          <a:srgbClr val="CCD6E0"/>
        </a:accent1>
        <a:accent2>
          <a:srgbClr val="99CC00"/>
        </a:accent2>
        <a:accent3>
          <a:srgbClr val="FFFFFF"/>
        </a:accent3>
        <a:accent4>
          <a:srgbClr val="2A2A2A"/>
        </a:accent4>
        <a:accent5>
          <a:srgbClr val="E2E8ED"/>
        </a:accent5>
        <a:accent6>
          <a:srgbClr val="8AB900"/>
        </a:accent6>
        <a:hlink>
          <a:srgbClr val="0066CC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_Praesentation_16-9.potx" id="{839A9D6B-7843-4504-85DF-55D57CCFE0A4}" vid="{C6DF9F5D-C10F-4CB8-957A-483DD35F04A6}"/>
    </a:ext>
  </a:ext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fu-bildschirmpraesentation_RGB_16-9</Template>
  <TotalTime>0</TotalTime>
  <Words>88</Words>
  <Application>Microsoft Office PowerPoint</Application>
  <PresentationFormat>Bildschirmpräsentation (16:9)</PresentationFormat>
  <Paragraphs>31</Paragraphs>
  <Slides>6</Slides>
  <Notes>2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11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8" baseType="lpstr">
      <vt:lpstr>Arial</vt:lpstr>
      <vt:lpstr>Consolas</vt:lpstr>
      <vt:lpstr>Courier New</vt:lpstr>
      <vt:lpstr>Fira Code</vt:lpstr>
      <vt:lpstr>Fira Code Medium</vt:lpstr>
      <vt:lpstr>Nirmala UI</vt:lpstr>
      <vt:lpstr>Rubik</vt:lpstr>
      <vt:lpstr>Rubik SemiBold</vt:lpstr>
      <vt:lpstr>Times New Roman</vt:lpstr>
      <vt:lpstr>Verdana</vt:lpstr>
      <vt:lpstr>Wingdings</vt:lpstr>
      <vt:lpstr>FU_Standard-Vorlage_B</vt:lpstr>
      <vt:lpstr>The electoral consequences of welfare state changes</vt:lpstr>
      <vt:lpstr>Title</vt:lpstr>
      <vt:lpstr>Structure</vt:lpstr>
      <vt:lpstr>Title</vt:lpstr>
      <vt:lpstr>PowerPoint-Präsentation</vt:lpstr>
      <vt:lpstr>Copy out elements from here</vt:lpstr>
    </vt:vector>
  </TitlesOfParts>
  <Company>Center für Digital Systeme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Sozioökonomische Determinanten Wahlverhalten</dc:title>
  <dc:creator>MucKW8pKBzCWAnwW@microsoft.pseudonym.fu-berlin.de</dc:creator>
  <dc:description>Version 0.9, 10.11.2005</dc:description>
  <cp:lastModifiedBy>Leo Ahrens</cp:lastModifiedBy>
  <cp:revision>422</cp:revision>
  <cp:lastPrinted>2002-06-26T11:04:16Z</cp:lastPrinted>
  <dcterms:created xsi:type="dcterms:W3CDTF">2020-04-01T09:22:59Z</dcterms:created>
  <dcterms:modified xsi:type="dcterms:W3CDTF">2024-05-19T10:48:01Z</dcterms:modified>
</cp:coreProperties>
</file>